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82" r:id="rId3"/>
    <p:sldId id="271" r:id="rId4"/>
    <p:sldId id="277" r:id="rId5"/>
    <p:sldId id="257" r:id="rId6"/>
    <p:sldId id="276" r:id="rId7"/>
    <p:sldId id="287" r:id="rId8"/>
    <p:sldId id="297" r:id="rId9"/>
    <p:sldId id="298" r:id="rId10"/>
    <p:sldId id="296" r:id="rId11"/>
    <p:sldId id="258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AEEF"/>
    <a:srgbClr val="17375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29" autoAdjust="0"/>
    <p:restoredTop sz="94629" autoAdjust="0"/>
  </p:normalViewPr>
  <p:slideViewPr>
    <p:cSldViewPr snapToGrid="0" showGuides="1">
      <p:cViewPr>
        <p:scale>
          <a:sx n="96" d="100"/>
          <a:sy n="96" d="100"/>
        </p:scale>
        <p:origin x="-414" y="-78"/>
      </p:cViewPr>
      <p:guideLst>
        <p:guide orient="horz" pos="3120"/>
        <p:guide orient="horz" pos="2999"/>
        <p:guide orient="horz" pos="150"/>
        <p:guide pos="189"/>
        <p:guide pos="2880"/>
        <p:guide pos="5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DCF2FB-4C1E-48F2-8F53-8D39BAEAE61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DFD91A-F39F-48FA-8012-BC2864988C8F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Значительный объем персональных данных в свободном доступе  </a:t>
          </a:r>
          <a:endParaRPr lang="ru-RU" sz="1600" b="1" dirty="0">
            <a:solidFill>
              <a:schemeClr val="tx1"/>
            </a:solidFill>
          </a:endParaRPr>
        </a:p>
      </dgm:t>
    </dgm:pt>
    <dgm:pt modelId="{ECA30BF3-CCDC-41CB-93BF-D6C9EDC9722B}" type="parTrans" cxnId="{83FFF499-E0DB-4B34-B132-518C514D9CA8}">
      <dgm:prSet/>
      <dgm:spPr/>
      <dgm:t>
        <a:bodyPr/>
        <a:lstStyle/>
        <a:p>
          <a:endParaRPr lang="ru-RU"/>
        </a:p>
      </dgm:t>
    </dgm:pt>
    <dgm:pt modelId="{7E847F7D-5DA7-40C7-9B11-6D750170E0EE}" type="sibTrans" cxnId="{83FFF499-E0DB-4B34-B132-518C514D9CA8}">
      <dgm:prSet/>
      <dgm:spPr/>
      <dgm:t>
        <a:bodyPr/>
        <a:lstStyle/>
        <a:p>
          <a:endParaRPr lang="ru-RU"/>
        </a:p>
      </dgm:t>
    </dgm:pt>
    <dgm:pt modelId="{69D31433-CB53-4003-9E94-D3BB93E7FB6E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Низкий уровень информированности и правовой грамотности в вопросах защиты персональных данных</a:t>
          </a:r>
          <a:endParaRPr lang="ru-RU" sz="1600" b="1" dirty="0">
            <a:solidFill>
              <a:schemeClr val="tx1"/>
            </a:solidFill>
          </a:endParaRPr>
        </a:p>
      </dgm:t>
    </dgm:pt>
    <dgm:pt modelId="{339208DD-EBA7-4B5D-8E04-F27BCE605DCF}" type="parTrans" cxnId="{75DA2F3B-0C00-47F6-B364-6816340A70C8}">
      <dgm:prSet/>
      <dgm:spPr/>
      <dgm:t>
        <a:bodyPr/>
        <a:lstStyle/>
        <a:p>
          <a:endParaRPr lang="ru-RU"/>
        </a:p>
      </dgm:t>
    </dgm:pt>
    <dgm:pt modelId="{0D2E3A16-2E9E-494F-8F93-9BDE94BA24AC}" type="sibTrans" cxnId="{75DA2F3B-0C00-47F6-B364-6816340A70C8}">
      <dgm:prSet/>
      <dgm:spPr/>
      <dgm:t>
        <a:bodyPr/>
        <a:lstStyle/>
        <a:p>
          <a:endParaRPr lang="ru-RU"/>
        </a:p>
      </dgm:t>
    </dgm:pt>
    <dgm:pt modelId="{B88B80DC-6961-48D8-BD12-026E88BFCD36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Отсутствие понимания возможного влияния </a:t>
          </a:r>
          <a:r>
            <a:rPr lang="ru-RU" sz="1600" b="1" smtClean="0">
              <a:solidFill>
                <a:schemeClr val="tx1"/>
              </a:solidFill>
            </a:rPr>
            <a:t>на дальнейшую жизнь </a:t>
          </a:r>
          <a:endParaRPr lang="ru-RU" sz="1600" b="1" dirty="0">
            <a:solidFill>
              <a:schemeClr val="tx1"/>
            </a:solidFill>
          </a:endParaRPr>
        </a:p>
      </dgm:t>
    </dgm:pt>
    <dgm:pt modelId="{E57BCECB-66FC-49C4-B0EC-B89709B46AEF}" type="parTrans" cxnId="{1479E961-18D4-420C-9E2D-9973F7892905}">
      <dgm:prSet/>
      <dgm:spPr/>
      <dgm:t>
        <a:bodyPr/>
        <a:lstStyle/>
        <a:p>
          <a:endParaRPr lang="ru-RU"/>
        </a:p>
      </dgm:t>
    </dgm:pt>
    <dgm:pt modelId="{F59E0177-BE9D-4B96-BDDE-3C7C35EEF76B}" type="sibTrans" cxnId="{1479E961-18D4-420C-9E2D-9973F7892905}">
      <dgm:prSet/>
      <dgm:spPr/>
      <dgm:t>
        <a:bodyPr/>
        <a:lstStyle/>
        <a:p>
          <a:endParaRPr lang="ru-RU"/>
        </a:p>
      </dgm:t>
    </dgm:pt>
    <dgm:pt modelId="{60CAAEE8-A3CB-4018-87F5-F4266D9B22A5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Высокий уровень активности, наличие учетных записей на различных Интернет-платформах</a:t>
          </a:r>
          <a:endParaRPr lang="ru-RU" sz="1600" b="1" dirty="0">
            <a:solidFill>
              <a:schemeClr val="tx1"/>
            </a:solidFill>
          </a:endParaRPr>
        </a:p>
      </dgm:t>
    </dgm:pt>
    <dgm:pt modelId="{AF34535B-DC02-4DFA-86E4-B63B2F05851F}" type="sibTrans" cxnId="{BE90509B-44F2-4833-BF05-985D81DEE3A0}">
      <dgm:prSet/>
      <dgm:spPr/>
      <dgm:t>
        <a:bodyPr/>
        <a:lstStyle/>
        <a:p>
          <a:endParaRPr lang="ru-RU"/>
        </a:p>
      </dgm:t>
    </dgm:pt>
    <dgm:pt modelId="{0529523B-66E1-45BF-A62B-E90504146045}" type="parTrans" cxnId="{BE90509B-44F2-4833-BF05-985D81DEE3A0}">
      <dgm:prSet/>
      <dgm:spPr/>
      <dgm:t>
        <a:bodyPr/>
        <a:lstStyle/>
        <a:p>
          <a:endParaRPr lang="ru-RU"/>
        </a:p>
      </dgm:t>
    </dgm:pt>
    <dgm:pt modelId="{23188FEB-41C8-48B7-AE93-CCDBF48CE48D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Игнорирование правил пользования </a:t>
          </a:r>
          <a:endParaRPr lang="ru-RU" sz="1600" b="1" dirty="0">
            <a:solidFill>
              <a:schemeClr val="tx1"/>
            </a:solidFill>
          </a:endParaRPr>
        </a:p>
      </dgm:t>
    </dgm:pt>
    <dgm:pt modelId="{7F705158-800A-423C-9B27-CCC27AA791A8}" type="sibTrans" cxnId="{75F2A3B2-3D8B-4FD0-B7D9-0565B7224DDD}">
      <dgm:prSet/>
      <dgm:spPr/>
      <dgm:t>
        <a:bodyPr/>
        <a:lstStyle/>
        <a:p>
          <a:endParaRPr lang="ru-RU"/>
        </a:p>
      </dgm:t>
    </dgm:pt>
    <dgm:pt modelId="{3BB8C0EB-CE20-4D4B-9DEA-F0EB4A59B114}" type="parTrans" cxnId="{75F2A3B2-3D8B-4FD0-B7D9-0565B7224DDD}">
      <dgm:prSet/>
      <dgm:spPr/>
      <dgm:t>
        <a:bodyPr/>
        <a:lstStyle/>
        <a:p>
          <a:endParaRPr lang="ru-RU"/>
        </a:p>
      </dgm:t>
    </dgm:pt>
    <dgm:pt modelId="{3591CECF-FCF2-4646-A65D-DFD0429D27BB}" type="pres">
      <dgm:prSet presAssocID="{89DCF2FB-4C1E-48F2-8F53-8D39BAEAE61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004C5D-3D4E-4AE0-8AE4-1DFDE2D298E9}" type="pres">
      <dgm:prSet presAssocID="{60CAAEE8-A3CB-4018-87F5-F4266D9B22A5}" presName="parentLin" presStyleCnt="0"/>
      <dgm:spPr/>
    </dgm:pt>
    <dgm:pt modelId="{843CF373-323D-4D70-9969-2572D3221D68}" type="pres">
      <dgm:prSet presAssocID="{60CAAEE8-A3CB-4018-87F5-F4266D9B22A5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EA0FA177-0224-49F1-8191-F3C5F781752E}" type="pres">
      <dgm:prSet presAssocID="{60CAAEE8-A3CB-4018-87F5-F4266D9B22A5}" presName="parentText" presStyleLbl="node1" presStyleIdx="0" presStyleCnt="5" custScaleX="1380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E3A05E-5EEE-4C60-9B15-26F08A6C3352}" type="pres">
      <dgm:prSet presAssocID="{60CAAEE8-A3CB-4018-87F5-F4266D9B22A5}" presName="negativeSpace" presStyleCnt="0"/>
      <dgm:spPr/>
    </dgm:pt>
    <dgm:pt modelId="{9ACCDF72-10B0-4294-B814-7578B228F323}" type="pres">
      <dgm:prSet presAssocID="{60CAAEE8-A3CB-4018-87F5-F4266D9B22A5}" presName="childText" presStyleLbl="conFgAcc1" presStyleIdx="0" presStyleCnt="5">
        <dgm:presLayoutVars>
          <dgm:bulletEnabled val="1"/>
        </dgm:presLayoutVars>
      </dgm:prSet>
      <dgm:spPr/>
    </dgm:pt>
    <dgm:pt modelId="{EB399327-226D-4E34-B7AA-2B1D1D77A458}" type="pres">
      <dgm:prSet presAssocID="{AF34535B-DC02-4DFA-86E4-B63B2F05851F}" presName="spaceBetweenRectangles" presStyleCnt="0"/>
      <dgm:spPr/>
    </dgm:pt>
    <dgm:pt modelId="{E91FDC7D-E0D6-48AF-94CC-24518B5FE1E7}" type="pres">
      <dgm:prSet presAssocID="{23188FEB-41C8-48B7-AE93-CCDBF48CE48D}" presName="parentLin" presStyleCnt="0"/>
      <dgm:spPr/>
    </dgm:pt>
    <dgm:pt modelId="{311EEBDE-9FA5-41A7-B156-3B8711165831}" type="pres">
      <dgm:prSet presAssocID="{23188FEB-41C8-48B7-AE93-CCDBF48CE48D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0AEFF0B2-896F-4608-B530-F369EA8F0595}" type="pres">
      <dgm:prSet presAssocID="{23188FEB-41C8-48B7-AE93-CCDBF48CE48D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9CF402-F98E-409A-9490-9A00FC283876}" type="pres">
      <dgm:prSet presAssocID="{23188FEB-41C8-48B7-AE93-CCDBF48CE48D}" presName="negativeSpace" presStyleCnt="0"/>
      <dgm:spPr/>
    </dgm:pt>
    <dgm:pt modelId="{C2C27F5B-6036-41D1-ABAF-61D6CFE586E3}" type="pres">
      <dgm:prSet presAssocID="{23188FEB-41C8-48B7-AE93-CCDBF48CE48D}" presName="childText" presStyleLbl="conFgAcc1" presStyleIdx="1" presStyleCnt="5">
        <dgm:presLayoutVars>
          <dgm:bulletEnabled val="1"/>
        </dgm:presLayoutVars>
      </dgm:prSet>
      <dgm:spPr/>
    </dgm:pt>
    <dgm:pt modelId="{A58D5FC9-2926-41B1-8210-7DF44EBDF675}" type="pres">
      <dgm:prSet presAssocID="{7F705158-800A-423C-9B27-CCC27AA791A8}" presName="spaceBetweenRectangles" presStyleCnt="0"/>
      <dgm:spPr/>
    </dgm:pt>
    <dgm:pt modelId="{5CB53012-834E-4755-92B5-4612CDC222EC}" type="pres">
      <dgm:prSet presAssocID="{B8DFD91A-F39F-48FA-8012-BC2864988C8F}" presName="parentLin" presStyleCnt="0"/>
      <dgm:spPr/>
    </dgm:pt>
    <dgm:pt modelId="{1CF43207-6A3A-4D99-9779-4055D4037A51}" type="pres">
      <dgm:prSet presAssocID="{B8DFD91A-F39F-48FA-8012-BC2864988C8F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F3B919D8-9D7F-479B-9E2B-599CD1E279FA}" type="pres">
      <dgm:prSet presAssocID="{B8DFD91A-F39F-48FA-8012-BC2864988C8F}" presName="parentText" presStyleLbl="node1" presStyleIdx="2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F545B4-2826-4B8A-8227-44FF1708166F}" type="pres">
      <dgm:prSet presAssocID="{B8DFD91A-F39F-48FA-8012-BC2864988C8F}" presName="negativeSpace" presStyleCnt="0"/>
      <dgm:spPr/>
    </dgm:pt>
    <dgm:pt modelId="{BFB01973-E470-4398-9942-A4E209E144A7}" type="pres">
      <dgm:prSet presAssocID="{B8DFD91A-F39F-48FA-8012-BC2864988C8F}" presName="childText" presStyleLbl="conFgAcc1" presStyleIdx="2" presStyleCnt="5">
        <dgm:presLayoutVars>
          <dgm:bulletEnabled val="1"/>
        </dgm:presLayoutVars>
      </dgm:prSet>
      <dgm:spPr/>
    </dgm:pt>
    <dgm:pt modelId="{DFD231D2-F457-4E5B-9027-13124191160B}" type="pres">
      <dgm:prSet presAssocID="{7E847F7D-5DA7-40C7-9B11-6D750170E0EE}" presName="spaceBetweenRectangles" presStyleCnt="0"/>
      <dgm:spPr/>
    </dgm:pt>
    <dgm:pt modelId="{5136D990-7F7A-4049-816C-71754277E4A0}" type="pres">
      <dgm:prSet presAssocID="{69D31433-CB53-4003-9E94-D3BB93E7FB6E}" presName="parentLin" presStyleCnt="0"/>
      <dgm:spPr/>
    </dgm:pt>
    <dgm:pt modelId="{4CA98A8E-F4FC-4BE5-B5F8-9F7AA92D5A2E}" type="pres">
      <dgm:prSet presAssocID="{69D31433-CB53-4003-9E94-D3BB93E7FB6E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B3D3638D-2F55-4AF2-B004-6E39527E2094}" type="pres">
      <dgm:prSet presAssocID="{69D31433-CB53-4003-9E94-D3BB93E7FB6E}" presName="parentText" presStyleLbl="node1" presStyleIdx="3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3F892C-2AAC-4EDD-9EFA-5A1E37957B56}" type="pres">
      <dgm:prSet presAssocID="{69D31433-CB53-4003-9E94-D3BB93E7FB6E}" presName="negativeSpace" presStyleCnt="0"/>
      <dgm:spPr/>
    </dgm:pt>
    <dgm:pt modelId="{C294CDD7-09E5-451B-8846-5E31DA898F83}" type="pres">
      <dgm:prSet presAssocID="{69D31433-CB53-4003-9E94-D3BB93E7FB6E}" presName="childText" presStyleLbl="conFgAcc1" presStyleIdx="3" presStyleCnt="5">
        <dgm:presLayoutVars>
          <dgm:bulletEnabled val="1"/>
        </dgm:presLayoutVars>
      </dgm:prSet>
      <dgm:spPr/>
    </dgm:pt>
    <dgm:pt modelId="{6222E554-33D1-4035-97E6-A9D145CC7E40}" type="pres">
      <dgm:prSet presAssocID="{0D2E3A16-2E9E-494F-8F93-9BDE94BA24AC}" presName="spaceBetweenRectangles" presStyleCnt="0"/>
      <dgm:spPr/>
    </dgm:pt>
    <dgm:pt modelId="{066B34CB-80AD-4E22-BCA3-23A96B4DBB00}" type="pres">
      <dgm:prSet presAssocID="{B88B80DC-6961-48D8-BD12-026E88BFCD36}" presName="parentLin" presStyleCnt="0"/>
      <dgm:spPr/>
    </dgm:pt>
    <dgm:pt modelId="{1DFE8310-6D59-4855-9053-DD9DABBAB018}" type="pres">
      <dgm:prSet presAssocID="{B88B80DC-6961-48D8-BD12-026E88BFCD36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5681D355-8311-46EB-AF1F-F7F92BEBB43E}" type="pres">
      <dgm:prSet presAssocID="{B88B80DC-6961-48D8-BD12-026E88BFCD36}" presName="parentText" presStyleLbl="node1" presStyleIdx="4" presStyleCnt="5" custScaleX="142857" custLinFactNeighborY="-72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1A1391-B5B6-4637-9EAF-ED962D88CE21}" type="pres">
      <dgm:prSet presAssocID="{B88B80DC-6961-48D8-BD12-026E88BFCD36}" presName="negativeSpace" presStyleCnt="0"/>
      <dgm:spPr/>
    </dgm:pt>
    <dgm:pt modelId="{4F382C8E-CD3F-4569-9EE5-FBD526C62F47}" type="pres">
      <dgm:prSet presAssocID="{B88B80DC-6961-48D8-BD12-026E88BFCD36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D034C300-DAFC-4D0B-BC4A-3C6984A7575A}" type="presOf" srcId="{89DCF2FB-4C1E-48F2-8F53-8D39BAEAE616}" destId="{3591CECF-FCF2-4646-A65D-DFD0429D27BB}" srcOrd="0" destOrd="0" presId="urn:microsoft.com/office/officeart/2005/8/layout/list1"/>
    <dgm:cxn modelId="{BE90509B-44F2-4833-BF05-985D81DEE3A0}" srcId="{89DCF2FB-4C1E-48F2-8F53-8D39BAEAE616}" destId="{60CAAEE8-A3CB-4018-87F5-F4266D9B22A5}" srcOrd="0" destOrd="0" parTransId="{0529523B-66E1-45BF-A62B-E90504146045}" sibTransId="{AF34535B-DC02-4DFA-86E4-B63B2F05851F}"/>
    <dgm:cxn modelId="{75F2A3B2-3D8B-4FD0-B7D9-0565B7224DDD}" srcId="{89DCF2FB-4C1E-48F2-8F53-8D39BAEAE616}" destId="{23188FEB-41C8-48B7-AE93-CCDBF48CE48D}" srcOrd="1" destOrd="0" parTransId="{3BB8C0EB-CE20-4D4B-9DEA-F0EB4A59B114}" sibTransId="{7F705158-800A-423C-9B27-CCC27AA791A8}"/>
    <dgm:cxn modelId="{CE9D4138-DB01-4A93-A8A8-050722B9749A}" type="presOf" srcId="{60CAAEE8-A3CB-4018-87F5-F4266D9B22A5}" destId="{843CF373-323D-4D70-9969-2572D3221D68}" srcOrd="0" destOrd="0" presId="urn:microsoft.com/office/officeart/2005/8/layout/list1"/>
    <dgm:cxn modelId="{75DA2F3B-0C00-47F6-B364-6816340A70C8}" srcId="{89DCF2FB-4C1E-48F2-8F53-8D39BAEAE616}" destId="{69D31433-CB53-4003-9E94-D3BB93E7FB6E}" srcOrd="3" destOrd="0" parTransId="{339208DD-EBA7-4B5D-8E04-F27BCE605DCF}" sibTransId="{0D2E3A16-2E9E-494F-8F93-9BDE94BA24AC}"/>
    <dgm:cxn modelId="{6F85133F-895F-4F1B-99E0-3C2AA3DB1169}" type="presOf" srcId="{69D31433-CB53-4003-9E94-D3BB93E7FB6E}" destId="{4CA98A8E-F4FC-4BE5-B5F8-9F7AA92D5A2E}" srcOrd="0" destOrd="0" presId="urn:microsoft.com/office/officeart/2005/8/layout/list1"/>
    <dgm:cxn modelId="{1479E961-18D4-420C-9E2D-9973F7892905}" srcId="{89DCF2FB-4C1E-48F2-8F53-8D39BAEAE616}" destId="{B88B80DC-6961-48D8-BD12-026E88BFCD36}" srcOrd="4" destOrd="0" parTransId="{E57BCECB-66FC-49C4-B0EC-B89709B46AEF}" sibTransId="{F59E0177-BE9D-4B96-BDDE-3C7C35EEF76B}"/>
    <dgm:cxn modelId="{9B9D7187-23FE-44ED-AA36-EA14DDB660B3}" type="presOf" srcId="{B88B80DC-6961-48D8-BD12-026E88BFCD36}" destId="{5681D355-8311-46EB-AF1F-F7F92BEBB43E}" srcOrd="1" destOrd="0" presId="urn:microsoft.com/office/officeart/2005/8/layout/list1"/>
    <dgm:cxn modelId="{2D350DCE-4697-46EB-9DF1-C4F515B7D61F}" type="presOf" srcId="{B88B80DC-6961-48D8-BD12-026E88BFCD36}" destId="{1DFE8310-6D59-4855-9053-DD9DABBAB018}" srcOrd="0" destOrd="0" presId="urn:microsoft.com/office/officeart/2005/8/layout/list1"/>
    <dgm:cxn modelId="{46D953D4-69A3-4DDB-AF38-2760F5401421}" type="presOf" srcId="{B8DFD91A-F39F-48FA-8012-BC2864988C8F}" destId="{F3B919D8-9D7F-479B-9E2B-599CD1E279FA}" srcOrd="1" destOrd="0" presId="urn:microsoft.com/office/officeart/2005/8/layout/list1"/>
    <dgm:cxn modelId="{83FFF499-E0DB-4B34-B132-518C514D9CA8}" srcId="{89DCF2FB-4C1E-48F2-8F53-8D39BAEAE616}" destId="{B8DFD91A-F39F-48FA-8012-BC2864988C8F}" srcOrd="2" destOrd="0" parTransId="{ECA30BF3-CCDC-41CB-93BF-D6C9EDC9722B}" sibTransId="{7E847F7D-5DA7-40C7-9B11-6D750170E0EE}"/>
    <dgm:cxn modelId="{A4E8C344-7802-4707-8F99-D05C964A2192}" type="presOf" srcId="{60CAAEE8-A3CB-4018-87F5-F4266D9B22A5}" destId="{EA0FA177-0224-49F1-8191-F3C5F781752E}" srcOrd="1" destOrd="0" presId="urn:microsoft.com/office/officeart/2005/8/layout/list1"/>
    <dgm:cxn modelId="{87A400F4-3481-417B-A8DE-9C5A85ABF35E}" type="presOf" srcId="{B8DFD91A-F39F-48FA-8012-BC2864988C8F}" destId="{1CF43207-6A3A-4D99-9779-4055D4037A51}" srcOrd="0" destOrd="0" presId="urn:microsoft.com/office/officeart/2005/8/layout/list1"/>
    <dgm:cxn modelId="{3F3335FD-D48D-423A-A28C-9C92676737F8}" type="presOf" srcId="{23188FEB-41C8-48B7-AE93-CCDBF48CE48D}" destId="{311EEBDE-9FA5-41A7-B156-3B8711165831}" srcOrd="0" destOrd="0" presId="urn:microsoft.com/office/officeart/2005/8/layout/list1"/>
    <dgm:cxn modelId="{D1CAB03C-E3EC-43BB-95C4-D7BCE15E32FE}" type="presOf" srcId="{23188FEB-41C8-48B7-AE93-CCDBF48CE48D}" destId="{0AEFF0B2-896F-4608-B530-F369EA8F0595}" srcOrd="1" destOrd="0" presId="urn:microsoft.com/office/officeart/2005/8/layout/list1"/>
    <dgm:cxn modelId="{65F5841D-EB3B-4D7C-9F8B-9FF011F43009}" type="presOf" srcId="{69D31433-CB53-4003-9E94-D3BB93E7FB6E}" destId="{B3D3638D-2F55-4AF2-B004-6E39527E2094}" srcOrd="1" destOrd="0" presId="urn:microsoft.com/office/officeart/2005/8/layout/list1"/>
    <dgm:cxn modelId="{5265F8E4-A0CD-466C-A7D2-033B6CA56878}" type="presParOf" srcId="{3591CECF-FCF2-4646-A65D-DFD0429D27BB}" destId="{5E004C5D-3D4E-4AE0-8AE4-1DFDE2D298E9}" srcOrd="0" destOrd="0" presId="urn:microsoft.com/office/officeart/2005/8/layout/list1"/>
    <dgm:cxn modelId="{350AB019-C547-477A-B568-49959CB1C275}" type="presParOf" srcId="{5E004C5D-3D4E-4AE0-8AE4-1DFDE2D298E9}" destId="{843CF373-323D-4D70-9969-2572D3221D68}" srcOrd="0" destOrd="0" presId="urn:microsoft.com/office/officeart/2005/8/layout/list1"/>
    <dgm:cxn modelId="{0169F739-7BFF-49C1-8F67-F94112DA1BEB}" type="presParOf" srcId="{5E004C5D-3D4E-4AE0-8AE4-1DFDE2D298E9}" destId="{EA0FA177-0224-49F1-8191-F3C5F781752E}" srcOrd="1" destOrd="0" presId="urn:microsoft.com/office/officeart/2005/8/layout/list1"/>
    <dgm:cxn modelId="{46B04A99-59C4-4F7B-8A10-EB7DBAC0C6DA}" type="presParOf" srcId="{3591CECF-FCF2-4646-A65D-DFD0429D27BB}" destId="{5CE3A05E-5EEE-4C60-9B15-26F08A6C3352}" srcOrd="1" destOrd="0" presId="urn:microsoft.com/office/officeart/2005/8/layout/list1"/>
    <dgm:cxn modelId="{62057CF3-8E1C-49C2-AFF4-54B43F02A260}" type="presParOf" srcId="{3591CECF-FCF2-4646-A65D-DFD0429D27BB}" destId="{9ACCDF72-10B0-4294-B814-7578B228F323}" srcOrd="2" destOrd="0" presId="urn:microsoft.com/office/officeart/2005/8/layout/list1"/>
    <dgm:cxn modelId="{1F589999-B1E9-49A9-AF2C-0C53669EBEA5}" type="presParOf" srcId="{3591CECF-FCF2-4646-A65D-DFD0429D27BB}" destId="{EB399327-226D-4E34-B7AA-2B1D1D77A458}" srcOrd="3" destOrd="0" presId="urn:microsoft.com/office/officeart/2005/8/layout/list1"/>
    <dgm:cxn modelId="{9D391D3E-EF88-4EDF-BE45-CAC6DBD0EA29}" type="presParOf" srcId="{3591CECF-FCF2-4646-A65D-DFD0429D27BB}" destId="{E91FDC7D-E0D6-48AF-94CC-24518B5FE1E7}" srcOrd="4" destOrd="0" presId="urn:microsoft.com/office/officeart/2005/8/layout/list1"/>
    <dgm:cxn modelId="{4ADB26D6-733B-43E2-9DD0-A24F2891377A}" type="presParOf" srcId="{E91FDC7D-E0D6-48AF-94CC-24518B5FE1E7}" destId="{311EEBDE-9FA5-41A7-B156-3B8711165831}" srcOrd="0" destOrd="0" presId="urn:microsoft.com/office/officeart/2005/8/layout/list1"/>
    <dgm:cxn modelId="{31A54767-A46A-4D4F-A771-88C3E765882E}" type="presParOf" srcId="{E91FDC7D-E0D6-48AF-94CC-24518B5FE1E7}" destId="{0AEFF0B2-896F-4608-B530-F369EA8F0595}" srcOrd="1" destOrd="0" presId="urn:microsoft.com/office/officeart/2005/8/layout/list1"/>
    <dgm:cxn modelId="{992060ED-74BD-483E-BAF7-0DCF60D06B16}" type="presParOf" srcId="{3591CECF-FCF2-4646-A65D-DFD0429D27BB}" destId="{C19CF402-F98E-409A-9490-9A00FC283876}" srcOrd="5" destOrd="0" presId="urn:microsoft.com/office/officeart/2005/8/layout/list1"/>
    <dgm:cxn modelId="{69733F9C-FF9B-4A14-BC0B-BD07917CC738}" type="presParOf" srcId="{3591CECF-FCF2-4646-A65D-DFD0429D27BB}" destId="{C2C27F5B-6036-41D1-ABAF-61D6CFE586E3}" srcOrd="6" destOrd="0" presId="urn:microsoft.com/office/officeart/2005/8/layout/list1"/>
    <dgm:cxn modelId="{34535984-9E5F-4772-8E37-CB956C9BC8B1}" type="presParOf" srcId="{3591CECF-FCF2-4646-A65D-DFD0429D27BB}" destId="{A58D5FC9-2926-41B1-8210-7DF44EBDF675}" srcOrd="7" destOrd="0" presId="urn:microsoft.com/office/officeart/2005/8/layout/list1"/>
    <dgm:cxn modelId="{046EB771-02BE-42C9-BCCE-B8FB6F9F0B9A}" type="presParOf" srcId="{3591CECF-FCF2-4646-A65D-DFD0429D27BB}" destId="{5CB53012-834E-4755-92B5-4612CDC222EC}" srcOrd="8" destOrd="0" presId="urn:microsoft.com/office/officeart/2005/8/layout/list1"/>
    <dgm:cxn modelId="{20EAD236-4187-48F7-86FB-730401D7F8AB}" type="presParOf" srcId="{5CB53012-834E-4755-92B5-4612CDC222EC}" destId="{1CF43207-6A3A-4D99-9779-4055D4037A51}" srcOrd="0" destOrd="0" presId="urn:microsoft.com/office/officeart/2005/8/layout/list1"/>
    <dgm:cxn modelId="{4E5A2ABB-6473-4512-BCDE-DB1778FFFAC1}" type="presParOf" srcId="{5CB53012-834E-4755-92B5-4612CDC222EC}" destId="{F3B919D8-9D7F-479B-9E2B-599CD1E279FA}" srcOrd="1" destOrd="0" presId="urn:microsoft.com/office/officeart/2005/8/layout/list1"/>
    <dgm:cxn modelId="{D8D33CFE-A732-4B17-9609-15FF006F6397}" type="presParOf" srcId="{3591CECF-FCF2-4646-A65D-DFD0429D27BB}" destId="{7EF545B4-2826-4B8A-8227-44FF1708166F}" srcOrd="9" destOrd="0" presId="urn:microsoft.com/office/officeart/2005/8/layout/list1"/>
    <dgm:cxn modelId="{88E7E770-01BC-48F7-9244-625B7C9892E0}" type="presParOf" srcId="{3591CECF-FCF2-4646-A65D-DFD0429D27BB}" destId="{BFB01973-E470-4398-9942-A4E209E144A7}" srcOrd="10" destOrd="0" presId="urn:microsoft.com/office/officeart/2005/8/layout/list1"/>
    <dgm:cxn modelId="{089AFB2D-F936-4DD7-96BC-D98BE75875B4}" type="presParOf" srcId="{3591CECF-FCF2-4646-A65D-DFD0429D27BB}" destId="{DFD231D2-F457-4E5B-9027-13124191160B}" srcOrd="11" destOrd="0" presId="urn:microsoft.com/office/officeart/2005/8/layout/list1"/>
    <dgm:cxn modelId="{97B497C8-213E-47C7-B729-04ABA2B1647F}" type="presParOf" srcId="{3591CECF-FCF2-4646-A65D-DFD0429D27BB}" destId="{5136D990-7F7A-4049-816C-71754277E4A0}" srcOrd="12" destOrd="0" presId="urn:microsoft.com/office/officeart/2005/8/layout/list1"/>
    <dgm:cxn modelId="{2764E27A-7800-4D06-A38F-6B997C666396}" type="presParOf" srcId="{5136D990-7F7A-4049-816C-71754277E4A0}" destId="{4CA98A8E-F4FC-4BE5-B5F8-9F7AA92D5A2E}" srcOrd="0" destOrd="0" presId="urn:microsoft.com/office/officeart/2005/8/layout/list1"/>
    <dgm:cxn modelId="{9B07E755-DCCA-432D-8B07-660C28D22DEC}" type="presParOf" srcId="{5136D990-7F7A-4049-816C-71754277E4A0}" destId="{B3D3638D-2F55-4AF2-B004-6E39527E2094}" srcOrd="1" destOrd="0" presId="urn:microsoft.com/office/officeart/2005/8/layout/list1"/>
    <dgm:cxn modelId="{A19550BA-80FF-4E98-8DE2-34DBBA97E959}" type="presParOf" srcId="{3591CECF-FCF2-4646-A65D-DFD0429D27BB}" destId="{573F892C-2AAC-4EDD-9EFA-5A1E37957B56}" srcOrd="13" destOrd="0" presId="urn:microsoft.com/office/officeart/2005/8/layout/list1"/>
    <dgm:cxn modelId="{D84E5933-4DB7-4632-858C-532C9487DB43}" type="presParOf" srcId="{3591CECF-FCF2-4646-A65D-DFD0429D27BB}" destId="{C294CDD7-09E5-451B-8846-5E31DA898F83}" srcOrd="14" destOrd="0" presId="urn:microsoft.com/office/officeart/2005/8/layout/list1"/>
    <dgm:cxn modelId="{7903916A-A38E-4D30-95BF-85B7C97303A9}" type="presParOf" srcId="{3591CECF-FCF2-4646-A65D-DFD0429D27BB}" destId="{6222E554-33D1-4035-97E6-A9D145CC7E40}" srcOrd="15" destOrd="0" presId="urn:microsoft.com/office/officeart/2005/8/layout/list1"/>
    <dgm:cxn modelId="{AA6A1414-0DF5-4F3A-9C17-65F5CA5C9A67}" type="presParOf" srcId="{3591CECF-FCF2-4646-A65D-DFD0429D27BB}" destId="{066B34CB-80AD-4E22-BCA3-23A96B4DBB00}" srcOrd="16" destOrd="0" presId="urn:microsoft.com/office/officeart/2005/8/layout/list1"/>
    <dgm:cxn modelId="{D3A46118-4D27-4FE0-8B28-B2634C37C538}" type="presParOf" srcId="{066B34CB-80AD-4E22-BCA3-23A96B4DBB00}" destId="{1DFE8310-6D59-4855-9053-DD9DABBAB018}" srcOrd="0" destOrd="0" presId="urn:microsoft.com/office/officeart/2005/8/layout/list1"/>
    <dgm:cxn modelId="{C3032439-620E-4A48-8ABE-F8F80EE10492}" type="presParOf" srcId="{066B34CB-80AD-4E22-BCA3-23A96B4DBB00}" destId="{5681D355-8311-46EB-AF1F-F7F92BEBB43E}" srcOrd="1" destOrd="0" presId="urn:microsoft.com/office/officeart/2005/8/layout/list1"/>
    <dgm:cxn modelId="{DD833412-11BF-486D-A5A9-0B40A899455A}" type="presParOf" srcId="{3591CECF-FCF2-4646-A65D-DFD0429D27BB}" destId="{261A1391-B5B6-4637-9EAF-ED962D88CE21}" srcOrd="17" destOrd="0" presId="urn:microsoft.com/office/officeart/2005/8/layout/list1"/>
    <dgm:cxn modelId="{3E1D4E68-E524-4BC6-9985-DEDA4FC2F5D7}" type="presParOf" srcId="{3591CECF-FCF2-4646-A65D-DFD0429D27BB}" destId="{4F382C8E-CD3F-4569-9EE5-FBD526C62F47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BDBD03-901D-4FB3-8590-1BB5D53CE72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FB4CF0-AF7D-48D1-882D-F292DA21B9D1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ответственное отношение к персональным данным со стороны  оператора</a:t>
          </a:r>
          <a:endParaRPr lang="ru-RU" b="1" dirty="0">
            <a:solidFill>
              <a:schemeClr val="tx1"/>
            </a:solidFill>
          </a:endParaRPr>
        </a:p>
      </dgm:t>
    </dgm:pt>
    <dgm:pt modelId="{1D42C499-6E48-4052-B8E9-BF6D97C2026D}" type="parTrans" cxnId="{8891B848-3AAC-4816-9A58-AA2A602CACBC}">
      <dgm:prSet/>
      <dgm:spPr/>
      <dgm:t>
        <a:bodyPr/>
        <a:lstStyle/>
        <a:p>
          <a:endParaRPr lang="ru-RU"/>
        </a:p>
      </dgm:t>
    </dgm:pt>
    <dgm:pt modelId="{2D384B48-8B34-4082-B0EA-EE190768458E}" type="sibTrans" cxnId="{8891B848-3AAC-4816-9A58-AA2A602CACBC}">
      <dgm:prSet/>
      <dgm:spPr/>
      <dgm:t>
        <a:bodyPr/>
        <a:lstStyle/>
        <a:p>
          <a:endParaRPr lang="ru-RU"/>
        </a:p>
      </dgm:t>
    </dgm:pt>
    <dgm:pt modelId="{5F2508A4-2E63-4460-82CD-21452D9935D6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sz="1600" b="1" dirty="0" smtClean="0">
              <a:solidFill>
                <a:schemeClr val="tx1"/>
              </a:solidFill>
            </a:rPr>
            <a:t>понимание оператором  важности обеспечения конфиденциальности персональных данных</a:t>
          </a:r>
          <a:endParaRPr lang="ru-RU" sz="1600" b="1" dirty="0">
            <a:solidFill>
              <a:schemeClr val="tx1"/>
            </a:solidFill>
          </a:endParaRPr>
        </a:p>
      </dgm:t>
    </dgm:pt>
    <dgm:pt modelId="{D623046E-C4E8-4871-AEFD-22CF3F010B5E}" type="parTrans" cxnId="{C0D2DA51-67B0-44D5-86A7-3412940F92C7}">
      <dgm:prSet/>
      <dgm:spPr/>
      <dgm:t>
        <a:bodyPr/>
        <a:lstStyle/>
        <a:p>
          <a:endParaRPr lang="ru-RU"/>
        </a:p>
      </dgm:t>
    </dgm:pt>
    <dgm:pt modelId="{0B0CEA4C-662B-483B-A36C-1F0B2EC53B6E}" type="sibTrans" cxnId="{C0D2DA51-67B0-44D5-86A7-3412940F92C7}">
      <dgm:prSet/>
      <dgm:spPr/>
      <dgm:t>
        <a:bodyPr/>
        <a:lstStyle/>
        <a:p>
          <a:endParaRPr lang="ru-RU"/>
        </a:p>
      </dgm:t>
    </dgm:pt>
    <dgm:pt modelId="{1B7C9808-33D9-4F29-989B-D0C9486EAA54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sz="1600" b="1" dirty="0" smtClean="0">
              <a:solidFill>
                <a:schemeClr val="tx1"/>
              </a:solidFill>
            </a:rPr>
            <a:t>организация работы с учетом принципов и условий обработки персональных данных, заложенных в Федеральном законе от 27.07.2006 № 152-ФЗ «О персональных данных»</a:t>
          </a:r>
          <a:endParaRPr lang="ru-RU" sz="1600" b="1" dirty="0">
            <a:solidFill>
              <a:schemeClr val="tx1"/>
            </a:solidFill>
          </a:endParaRPr>
        </a:p>
      </dgm:t>
    </dgm:pt>
    <dgm:pt modelId="{56AF0D23-11F7-48E3-A908-59C6FF94911B}" type="parTrans" cxnId="{657AF058-1E99-4E36-81FE-F0B546A104E6}">
      <dgm:prSet/>
      <dgm:spPr/>
      <dgm:t>
        <a:bodyPr/>
        <a:lstStyle/>
        <a:p>
          <a:endParaRPr lang="ru-RU"/>
        </a:p>
      </dgm:t>
    </dgm:pt>
    <dgm:pt modelId="{6151EDAE-9585-49D8-A07E-36117C3003BB}" type="sibTrans" cxnId="{657AF058-1E99-4E36-81FE-F0B546A104E6}">
      <dgm:prSet/>
      <dgm:spPr/>
      <dgm:t>
        <a:bodyPr/>
        <a:lstStyle/>
        <a:p>
          <a:endParaRPr lang="ru-RU"/>
        </a:p>
      </dgm:t>
    </dgm:pt>
    <dgm:pt modelId="{72F0668A-47D1-4A05-A49B-A701F598B5C3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sz="1600" b="1" dirty="0" smtClean="0">
              <a:solidFill>
                <a:schemeClr val="tx1"/>
              </a:solidFill>
            </a:rPr>
            <a:t>разработка и внедрение в практическую деятельность документов (локальных актов), определяющих правила обработки персональных данных, требования к их безопасности и защите, ознакомление с ними всех сотрудников</a:t>
          </a:r>
          <a:endParaRPr lang="ru-RU" sz="1600" b="1" dirty="0">
            <a:solidFill>
              <a:schemeClr val="tx1"/>
            </a:solidFill>
          </a:endParaRPr>
        </a:p>
      </dgm:t>
    </dgm:pt>
    <dgm:pt modelId="{9F3499CE-CDB1-42FE-BBCC-11ECD3F2CC24}" type="parTrans" cxnId="{5273EECD-A63A-4ADB-9990-655AB2A7816B}">
      <dgm:prSet/>
      <dgm:spPr/>
      <dgm:t>
        <a:bodyPr/>
        <a:lstStyle/>
        <a:p>
          <a:endParaRPr lang="ru-RU"/>
        </a:p>
      </dgm:t>
    </dgm:pt>
    <dgm:pt modelId="{D49DF5A1-6774-4764-BFB8-A7DDCE4332F4}" type="sibTrans" cxnId="{5273EECD-A63A-4ADB-9990-655AB2A7816B}">
      <dgm:prSet/>
      <dgm:spPr/>
      <dgm:t>
        <a:bodyPr/>
        <a:lstStyle/>
        <a:p>
          <a:endParaRPr lang="ru-RU"/>
        </a:p>
      </dgm:t>
    </dgm:pt>
    <dgm:pt modelId="{2F3A4FDE-F2ED-48DE-8029-D08858B398FA}">
      <dgm:prSet phldrT="[Текст]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b="1" dirty="0" smtClean="0">
              <a:solidFill>
                <a:schemeClr val="tx1"/>
              </a:solidFill>
            </a:rPr>
            <a:t>осуществление внутреннего контроля и (или) аудита соответствия обработки персональных данных установленным требованиям законодательства и  локальным актам оператора</a:t>
          </a:r>
          <a:endParaRPr lang="ru-RU" b="1" dirty="0">
            <a:solidFill>
              <a:schemeClr val="tx1"/>
            </a:solidFill>
          </a:endParaRPr>
        </a:p>
      </dgm:t>
    </dgm:pt>
    <dgm:pt modelId="{F99BFFAB-4A4B-4878-BC59-9EF534FA139D}" type="parTrans" cxnId="{E0A7DD36-78A7-4770-BEF7-435A9552BA58}">
      <dgm:prSet/>
      <dgm:spPr/>
      <dgm:t>
        <a:bodyPr/>
        <a:lstStyle/>
        <a:p>
          <a:endParaRPr lang="ru-RU"/>
        </a:p>
      </dgm:t>
    </dgm:pt>
    <dgm:pt modelId="{D1BC833B-3660-4C78-863B-62965D537118}" type="sibTrans" cxnId="{E0A7DD36-78A7-4770-BEF7-435A9552BA58}">
      <dgm:prSet/>
      <dgm:spPr/>
      <dgm:t>
        <a:bodyPr/>
        <a:lstStyle/>
        <a:p>
          <a:endParaRPr lang="ru-RU"/>
        </a:p>
      </dgm:t>
    </dgm:pt>
    <dgm:pt modelId="{341DB045-EDE0-43BC-B614-9688C8CB6C3E}" type="pres">
      <dgm:prSet presAssocID="{80BDBD03-901D-4FB3-8590-1BB5D53CE72C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7C6E8F4-4D52-48D8-A7C9-1807206FB585}" type="pres">
      <dgm:prSet presAssocID="{80BDBD03-901D-4FB3-8590-1BB5D53CE72C}" presName="matrix" presStyleCnt="0"/>
      <dgm:spPr/>
    </dgm:pt>
    <dgm:pt modelId="{32C3EB65-5D51-406B-8009-82A0AD7607A0}" type="pres">
      <dgm:prSet presAssocID="{80BDBD03-901D-4FB3-8590-1BB5D53CE72C}" presName="tile1" presStyleLbl="node1" presStyleIdx="0" presStyleCnt="4"/>
      <dgm:spPr/>
      <dgm:t>
        <a:bodyPr/>
        <a:lstStyle/>
        <a:p>
          <a:endParaRPr lang="ru-RU"/>
        </a:p>
      </dgm:t>
    </dgm:pt>
    <dgm:pt modelId="{86081812-CF8A-450D-AE6B-CDF5C714BF5D}" type="pres">
      <dgm:prSet presAssocID="{80BDBD03-901D-4FB3-8590-1BB5D53CE72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B722E1-7E37-43B8-9BFC-0E5909075D33}" type="pres">
      <dgm:prSet presAssocID="{80BDBD03-901D-4FB3-8590-1BB5D53CE72C}" presName="tile2" presStyleLbl="node1" presStyleIdx="1" presStyleCnt="4"/>
      <dgm:spPr/>
      <dgm:t>
        <a:bodyPr/>
        <a:lstStyle/>
        <a:p>
          <a:endParaRPr lang="ru-RU"/>
        </a:p>
      </dgm:t>
    </dgm:pt>
    <dgm:pt modelId="{E07BDAA2-809B-4C33-9E30-9EEFA913531E}" type="pres">
      <dgm:prSet presAssocID="{80BDBD03-901D-4FB3-8590-1BB5D53CE72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211518-124A-48FC-8F88-237F25D92B7D}" type="pres">
      <dgm:prSet presAssocID="{80BDBD03-901D-4FB3-8590-1BB5D53CE72C}" presName="tile3" presStyleLbl="node1" presStyleIdx="2" presStyleCnt="4"/>
      <dgm:spPr/>
      <dgm:t>
        <a:bodyPr/>
        <a:lstStyle/>
        <a:p>
          <a:endParaRPr lang="ru-RU"/>
        </a:p>
      </dgm:t>
    </dgm:pt>
    <dgm:pt modelId="{3092C346-18E3-43AE-80AA-25FB789E7A73}" type="pres">
      <dgm:prSet presAssocID="{80BDBD03-901D-4FB3-8590-1BB5D53CE72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264BB7-019F-44D5-A98D-CD7D6F5D9571}" type="pres">
      <dgm:prSet presAssocID="{80BDBD03-901D-4FB3-8590-1BB5D53CE72C}" presName="tile4" presStyleLbl="node1" presStyleIdx="3" presStyleCnt="4"/>
      <dgm:spPr/>
      <dgm:t>
        <a:bodyPr/>
        <a:lstStyle/>
        <a:p>
          <a:endParaRPr lang="ru-RU"/>
        </a:p>
      </dgm:t>
    </dgm:pt>
    <dgm:pt modelId="{E0246391-DAA5-43CD-B362-34F11697CC35}" type="pres">
      <dgm:prSet presAssocID="{80BDBD03-901D-4FB3-8590-1BB5D53CE72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E9B2B9-4E17-4678-920C-074EBD5C1E7E}" type="pres">
      <dgm:prSet presAssocID="{80BDBD03-901D-4FB3-8590-1BB5D53CE72C}" presName="centerTile" presStyleLbl="fgShp" presStyleIdx="0" presStyleCnt="1" custScaleY="131576" custLinFactNeighborY="-1076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7008B611-12CE-4E75-853C-23D85D14EF9A}" type="presOf" srcId="{5F2508A4-2E63-4460-82CD-21452D9935D6}" destId="{86081812-CF8A-450D-AE6B-CDF5C714BF5D}" srcOrd="1" destOrd="0" presId="urn:microsoft.com/office/officeart/2005/8/layout/matrix1"/>
    <dgm:cxn modelId="{88A442C8-F32F-4A44-A7AE-D62C307EF336}" type="presOf" srcId="{2F3A4FDE-F2ED-48DE-8029-D08858B398FA}" destId="{56264BB7-019F-44D5-A98D-CD7D6F5D9571}" srcOrd="0" destOrd="0" presId="urn:microsoft.com/office/officeart/2005/8/layout/matrix1"/>
    <dgm:cxn modelId="{A4FC4C1A-E3D3-4766-BE3C-DFF3F2ED7381}" type="presOf" srcId="{72F0668A-47D1-4A05-A49B-A701F598B5C3}" destId="{3092C346-18E3-43AE-80AA-25FB789E7A73}" srcOrd="1" destOrd="0" presId="urn:microsoft.com/office/officeart/2005/8/layout/matrix1"/>
    <dgm:cxn modelId="{5273EECD-A63A-4ADB-9990-655AB2A7816B}" srcId="{9EFB4CF0-AF7D-48D1-882D-F292DA21B9D1}" destId="{72F0668A-47D1-4A05-A49B-A701F598B5C3}" srcOrd="2" destOrd="0" parTransId="{9F3499CE-CDB1-42FE-BBCC-11ECD3F2CC24}" sibTransId="{D49DF5A1-6774-4764-BFB8-A7DDCE4332F4}"/>
    <dgm:cxn modelId="{C765A707-6AF0-4574-8D94-89416AF88374}" type="presOf" srcId="{1B7C9808-33D9-4F29-989B-D0C9486EAA54}" destId="{EEB722E1-7E37-43B8-9BFC-0E5909075D33}" srcOrd="0" destOrd="0" presId="urn:microsoft.com/office/officeart/2005/8/layout/matrix1"/>
    <dgm:cxn modelId="{302FE651-5EB2-4A41-9DFA-592CE446F672}" type="presOf" srcId="{80BDBD03-901D-4FB3-8590-1BB5D53CE72C}" destId="{341DB045-EDE0-43BC-B614-9688C8CB6C3E}" srcOrd="0" destOrd="0" presId="urn:microsoft.com/office/officeart/2005/8/layout/matrix1"/>
    <dgm:cxn modelId="{657AF058-1E99-4E36-81FE-F0B546A104E6}" srcId="{9EFB4CF0-AF7D-48D1-882D-F292DA21B9D1}" destId="{1B7C9808-33D9-4F29-989B-D0C9486EAA54}" srcOrd="1" destOrd="0" parTransId="{56AF0D23-11F7-48E3-A908-59C6FF94911B}" sibTransId="{6151EDAE-9585-49D8-A07E-36117C3003BB}"/>
    <dgm:cxn modelId="{E0A7DD36-78A7-4770-BEF7-435A9552BA58}" srcId="{9EFB4CF0-AF7D-48D1-882D-F292DA21B9D1}" destId="{2F3A4FDE-F2ED-48DE-8029-D08858B398FA}" srcOrd="3" destOrd="0" parTransId="{F99BFFAB-4A4B-4878-BC59-9EF534FA139D}" sibTransId="{D1BC833B-3660-4C78-863B-62965D537118}"/>
    <dgm:cxn modelId="{8891B848-3AAC-4816-9A58-AA2A602CACBC}" srcId="{80BDBD03-901D-4FB3-8590-1BB5D53CE72C}" destId="{9EFB4CF0-AF7D-48D1-882D-F292DA21B9D1}" srcOrd="0" destOrd="0" parTransId="{1D42C499-6E48-4052-B8E9-BF6D97C2026D}" sibTransId="{2D384B48-8B34-4082-B0EA-EE190768458E}"/>
    <dgm:cxn modelId="{C0D2DA51-67B0-44D5-86A7-3412940F92C7}" srcId="{9EFB4CF0-AF7D-48D1-882D-F292DA21B9D1}" destId="{5F2508A4-2E63-4460-82CD-21452D9935D6}" srcOrd="0" destOrd="0" parTransId="{D623046E-C4E8-4871-AEFD-22CF3F010B5E}" sibTransId="{0B0CEA4C-662B-483B-A36C-1F0B2EC53B6E}"/>
    <dgm:cxn modelId="{0A3393B2-D5C0-4043-BB0E-1D270F387E47}" type="presOf" srcId="{5F2508A4-2E63-4460-82CD-21452D9935D6}" destId="{32C3EB65-5D51-406B-8009-82A0AD7607A0}" srcOrd="0" destOrd="0" presId="urn:microsoft.com/office/officeart/2005/8/layout/matrix1"/>
    <dgm:cxn modelId="{3B9DCF72-29C3-49B8-8DE2-F42DEB3C2B64}" type="presOf" srcId="{9EFB4CF0-AF7D-48D1-882D-F292DA21B9D1}" destId="{0AE9B2B9-4E17-4678-920C-074EBD5C1E7E}" srcOrd="0" destOrd="0" presId="urn:microsoft.com/office/officeart/2005/8/layout/matrix1"/>
    <dgm:cxn modelId="{FF723BE6-61C6-47D4-8226-48491A2DAC36}" type="presOf" srcId="{2F3A4FDE-F2ED-48DE-8029-D08858B398FA}" destId="{E0246391-DAA5-43CD-B362-34F11697CC35}" srcOrd="1" destOrd="0" presId="urn:microsoft.com/office/officeart/2005/8/layout/matrix1"/>
    <dgm:cxn modelId="{95626F04-BCC9-4D98-B909-DCD6069CD073}" type="presOf" srcId="{72F0668A-47D1-4A05-A49B-A701F598B5C3}" destId="{30211518-124A-48FC-8F88-237F25D92B7D}" srcOrd="0" destOrd="0" presId="urn:microsoft.com/office/officeart/2005/8/layout/matrix1"/>
    <dgm:cxn modelId="{4BF92879-27AA-44CB-A4A4-C6AF828BB931}" type="presOf" srcId="{1B7C9808-33D9-4F29-989B-D0C9486EAA54}" destId="{E07BDAA2-809B-4C33-9E30-9EEFA913531E}" srcOrd="1" destOrd="0" presId="urn:microsoft.com/office/officeart/2005/8/layout/matrix1"/>
    <dgm:cxn modelId="{73A1E626-0CFF-4C64-BF5F-901DEC43D594}" type="presParOf" srcId="{341DB045-EDE0-43BC-B614-9688C8CB6C3E}" destId="{07C6E8F4-4D52-48D8-A7C9-1807206FB585}" srcOrd="0" destOrd="0" presId="urn:microsoft.com/office/officeart/2005/8/layout/matrix1"/>
    <dgm:cxn modelId="{956D5B01-7F5E-4730-9E75-872A9C007CE0}" type="presParOf" srcId="{07C6E8F4-4D52-48D8-A7C9-1807206FB585}" destId="{32C3EB65-5D51-406B-8009-82A0AD7607A0}" srcOrd="0" destOrd="0" presId="urn:microsoft.com/office/officeart/2005/8/layout/matrix1"/>
    <dgm:cxn modelId="{974D4E3D-2166-41F8-AE77-1167552C8FB1}" type="presParOf" srcId="{07C6E8F4-4D52-48D8-A7C9-1807206FB585}" destId="{86081812-CF8A-450D-AE6B-CDF5C714BF5D}" srcOrd="1" destOrd="0" presId="urn:microsoft.com/office/officeart/2005/8/layout/matrix1"/>
    <dgm:cxn modelId="{7D2B4C61-6AED-4032-BB3B-7779F7B65CB2}" type="presParOf" srcId="{07C6E8F4-4D52-48D8-A7C9-1807206FB585}" destId="{EEB722E1-7E37-43B8-9BFC-0E5909075D33}" srcOrd="2" destOrd="0" presId="urn:microsoft.com/office/officeart/2005/8/layout/matrix1"/>
    <dgm:cxn modelId="{83A53634-9444-4F37-95BF-FF6B2CC419BA}" type="presParOf" srcId="{07C6E8F4-4D52-48D8-A7C9-1807206FB585}" destId="{E07BDAA2-809B-4C33-9E30-9EEFA913531E}" srcOrd="3" destOrd="0" presId="urn:microsoft.com/office/officeart/2005/8/layout/matrix1"/>
    <dgm:cxn modelId="{70B91DF4-D80E-4FDA-A4C6-59280857CA9B}" type="presParOf" srcId="{07C6E8F4-4D52-48D8-A7C9-1807206FB585}" destId="{30211518-124A-48FC-8F88-237F25D92B7D}" srcOrd="4" destOrd="0" presId="urn:microsoft.com/office/officeart/2005/8/layout/matrix1"/>
    <dgm:cxn modelId="{7891D4F2-9C63-436F-A175-F034F8B1AAB1}" type="presParOf" srcId="{07C6E8F4-4D52-48D8-A7C9-1807206FB585}" destId="{3092C346-18E3-43AE-80AA-25FB789E7A73}" srcOrd="5" destOrd="0" presId="urn:microsoft.com/office/officeart/2005/8/layout/matrix1"/>
    <dgm:cxn modelId="{05F76CC4-33C0-4CF4-9D6F-B3BA962EDFF6}" type="presParOf" srcId="{07C6E8F4-4D52-48D8-A7C9-1807206FB585}" destId="{56264BB7-019F-44D5-A98D-CD7D6F5D9571}" srcOrd="6" destOrd="0" presId="urn:microsoft.com/office/officeart/2005/8/layout/matrix1"/>
    <dgm:cxn modelId="{37CFF490-24E0-4241-85A6-E8F54E8772F8}" type="presParOf" srcId="{07C6E8F4-4D52-48D8-A7C9-1807206FB585}" destId="{E0246391-DAA5-43CD-B362-34F11697CC35}" srcOrd="7" destOrd="0" presId="urn:microsoft.com/office/officeart/2005/8/layout/matrix1"/>
    <dgm:cxn modelId="{E625AC09-8A2E-42D7-89AA-B2C49EBA30AF}" type="presParOf" srcId="{341DB045-EDE0-43BC-B614-9688C8CB6C3E}" destId="{0AE9B2B9-4E17-4678-920C-074EBD5C1E7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CCDF72-10B0-4294-B814-7578B228F323}">
      <dsp:nvSpPr>
        <dsp:cNvPr id="0" name=""/>
        <dsp:cNvSpPr/>
      </dsp:nvSpPr>
      <dsp:spPr>
        <a:xfrm>
          <a:off x="0" y="301766"/>
          <a:ext cx="8438323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0FA177-0224-49F1-8191-F3C5F781752E}">
      <dsp:nvSpPr>
        <dsp:cNvPr id="0" name=""/>
        <dsp:cNvSpPr/>
      </dsp:nvSpPr>
      <dsp:spPr>
        <a:xfrm>
          <a:off x="414911" y="95126"/>
          <a:ext cx="8020217" cy="413280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264" tIns="0" rIns="22326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Высокий уровень активности, наличие учетных записей на различных Интернет-платформах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14911" y="95126"/>
        <a:ext cx="8020217" cy="413280"/>
      </dsp:txXfrm>
    </dsp:sp>
    <dsp:sp modelId="{C2C27F5B-6036-41D1-ABAF-61D6CFE586E3}">
      <dsp:nvSpPr>
        <dsp:cNvPr id="0" name=""/>
        <dsp:cNvSpPr/>
      </dsp:nvSpPr>
      <dsp:spPr>
        <a:xfrm>
          <a:off x="0" y="936806"/>
          <a:ext cx="8438323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EFF0B2-896F-4608-B530-F369EA8F0595}">
      <dsp:nvSpPr>
        <dsp:cNvPr id="0" name=""/>
        <dsp:cNvSpPr/>
      </dsp:nvSpPr>
      <dsp:spPr>
        <a:xfrm>
          <a:off x="401726" y="730166"/>
          <a:ext cx="8034528" cy="413280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264" tIns="0" rIns="22326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Игнорирование правил пользования 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01726" y="730166"/>
        <a:ext cx="8034528" cy="413280"/>
      </dsp:txXfrm>
    </dsp:sp>
    <dsp:sp modelId="{BFB01973-E470-4398-9942-A4E209E144A7}">
      <dsp:nvSpPr>
        <dsp:cNvPr id="0" name=""/>
        <dsp:cNvSpPr/>
      </dsp:nvSpPr>
      <dsp:spPr>
        <a:xfrm>
          <a:off x="0" y="1571846"/>
          <a:ext cx="8438323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B919D8-9D7F-479B-9E2B-599CD1E279FA}">
      <dsp:nvSpPr>
        <dsp:cNvPr id="0" name=""/>
        <dsp:cNvSpPr/>
      </dsp:nvSpPr>
      <dsp:spPr>
        <a:xfrm>
          <a:off x="401726" y="1365206"/>
          <a:ext cx="8034528" cy="413280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264" tIns="0" rIns="22326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Значительный объем персональных данных в свободном доступе  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01726" y="1365206"/>
        <a:ext cx="8034528" cy="413280"/>
      </dsp:txXfrm>
    </dsp:sp>
    <dsp:sp modelId="{C294CDD7-09E5-451B-8846-5E31DA898F83}">
      <dsp:nvSpPr>
        <dsp:cNvPr id="0" name=""/>
        <dsp:cNvSpPr/>
      </dsp:nvSpPr>
      <dsp:spPr>
        <a:xfrm>
          <a:off x="0" y="2206886"/>
          <a:ext cx="8438323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D3638D-2F55-4AF2-B004-6E39527E2094}">
      <dsp:nvSpPr>
        <dsp:cNvPr id="0" name=""/>
        <dsp:cNvSpPr/>
      </dsp:nvSpPr>
      <dsp:spPr>
        <a:xfrm>
          <a:off x="401726" y="2000246"/>
          <a:ext cx="8034528" cy="413280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264" tIns="0" rIns="22326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Низкий уровень информированности и правовой грамотности в вопросах защиты персональных данных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01726" y="2000246"/>
        <a:ext cx="8034528" cy="413280"/>
      </dsp:txXfrm>
    </dsp:sp>
    <dsp:sp modelId="{4F382C8E-CD3F-4569-9EE5-FBD526C62F47}">
      <dsp:nvSpPr>
        <dsp:cNvPr id="0" name=""/>
        <dsp:cNvSpPr/>
      </dsp:nvSpPr>
      <dsp:spPr>
        <a:xfrm>
          <a:off x="0" y="2841926"/>
          <a:ext cx="8438323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81D355-8311-46EB-AF1F-F7F92BEBB43E}">
      <dsp:nvSpPr>
        <dsp:cNvPr id="0" name=""/>
        <dsp:cNvSpPr/>
      </dsp:nvSpPr>
      <dsp:spPr>
        <a:xfrm>
          <a:off x="401726" y="2605468"/>
          <a:ext cx="8034528" cy="413280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264" tIns="0" rIns="22326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Отсутствие понимания возможного влияния </a:t>
          </a:r>
          <a:r>
            <a:rPr lang="ru-RU" sz="1600" b="1" kern="1200" smtClean="0">
              <a:solidFill>
                <a:schemeClr val="tx1"/>
              </a:solidFill>
            </a:rPr>
            <a:t>на дальнейшую жизнь 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01726" y="2605468"/>
        <a:ext cx="8034528" cy="4132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C3EB65-5D51-406B-8009-82A0AD7607A0}">
      <dsp:nvSpPr>
        <dsp:cNvPr id="0" name=""/>
        <dsp:cNvSpPr/>
      </dsp:nvSpPr>
      <dsp:spPr>
        <a:xfrm rot="16200000">
          <a:off x="1113458" y="-1113458"/>
          <a:ext cx="2032000" cy="4258917"/>
        </a:xfrm>
        <a:prstGeom prst="round1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понимание оператором  важности обеспечения конфиденциальности персональных данных</a:t>
          </a:r>
          <a:endParaRPr lang="ru-RU" sz="1600" b="1" kern="1200" dirty="0">
            <a:solidFill>
              <a:schemeClr val="tx1"/>
            </a:solidFill>
          </a:endParaRPr>
        </a:p>
      </dsp:txBody>
      <dsp:txXfrm rot="16200000">
        <a:off x="1367458" y="-1367458"/>
        <a:ext cx="1524000" cy="4258917"/>
      </dsp:txXfrm>
    </dsp:sp>
    <dsp:sp modelId="{EEB722E1-7E37-43B8-9BFC-0E5909075D33}">
      <dsp:nvSpPr>
        <dsp:cNvPr id="0" name=""/>
        <dsp:cNvSpPr/>
      </dsp:nvSpPr>
      <dsp:spPr>
        <a:xfrm>
          <a:off x="4258917" y="0"/>
          <a:ext cx="4258917" cy="2032000"/>
        </a:xfrm>
        <a:prstGeom prst="round1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организация работы с учетом принципов и условий обработки персональных данных, заложенных в Федеральном законе от 27.07.2006 № 152-ФЗ «О персональных данных»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258917" y="0"/>
        <a:ext cx="4258917" cy="1524000"/>
      </dsp:txXfrm>
    </dsp:sp>
    <dsp:sp modelId="{30211518-124A-48FC-8F88-237F25D92B7D}">
      <dsp:nvSpPr>
        <dsp:cNvPr id="0" name=""/>
        <dsp:cNvSpPr/>
      </dsp:nvSpPr>
      <dsp:spPr>
        <a:xfrm rot="10800000">
          <a:off x="0" y="2032000"/>
          <a:ext cx="4258917" cy="2032000"/>
        </a:xfrm>
        <a:prstGeom prst="round1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разработка и внедрение в практическую деятельность документов (локальных актов), определяющих правила обработки персональных данных, требования к их безопасности и защите, ознакомление с ними всех сотрудников</a:t>
          </a:r>
          <a:endParaRPr lang="ru-RU" sz="1600" b="1" kern="1200" dirty="0">
            <a:solidFill>
              <a:schemeClr val="tx1"/>
            </a:solidFill>
          </a:endParaRPr>
        </a:p>
      </dsp:txBody>
      <dsp:txXfrm rot="10800000">
        <a:off x="0" y="2539999"/>
        <a:ext cx="4258917" cy="1524000"/>
      </dsp:txXfrm>
    </dsp:sp>
    <dsp:sp modelId="{56264BB7-019F-44D5-A98D-CD7D6F5D9571}">
      <dsp:nvSpPr>
        <dsp:cNvPr id="0" name=""/>
        <dsp:cNvSpPr/>
      </dsp:nvSpPr>
      <dsp:spPr>
        <a:xfrm rot="5400000">
          <a:off x="5372376" y="918541"/>
          <a:ext cx="2032000" cy="4258917"/>
        </a:xfrm>
        <a:prstGeom prst="round1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осуществление внутреннего контроля и (или) аудита соответствия обработки персональных данных установленным требованиям законодательства и  локальным актам оператора</a:t>
          </a:r>
          <a:endParaRPr lang="ru-RU" sz="1700" b="1" kern="1200" dirty="0">
            <a:solidFill>
              <a:schemeClr val="tx1"/>
            </a:solidFill>
          </a:endParaRPr>
        </a:p>
      </dsp:txBody>
      <dsp:txXfrm rot="5400000">
        <a:off x="5626376" y="1172541"/>
        <a:ext cx="1524000" cy="4258917"/>
      </dsp:txXfrm>
    </dsp:sp>
    <dsp:sp modelId="{0AE9B2B9-4E17-4678-920C-074EBD5C1E7E}">
      <dsp:nvSpPr>
        <dsp:cNvPr id="0" name=""/>
        <dsp:cNvSpPr/>
      </dsp:nvSpPr>
      <dsp:spPr>
        <a:xfrm>
          <a:off x="2981242" y="1254262"/>
          <a:ext cx="2555350" cy="1336812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ответственное отношение к персональным данным со стороны  оператора</a:t>
          </a:r>
          <a:endParaRPr lang="ru-RU" sz="1700" b="1" kern="1200" dirty="0">
            <a:solidFill>
              <a:schemeClr val="tx1"/>
            </a:solidFill>
          </a:endParaRPr>
        </a:p>
      </dsp:txBody>
      <dsp:txXfrm>
        <a:off x="2981242" y="1254262"/>
        <a:ext cx="2555350" cy="13368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1A316-DDF2-4716-8B37-9853DB8D8298}" type="datetimeFigureOut">
              <a:rPr lang="ru-RU" smtClean="0"/>
              <a:pPr/>
              <a:t>01.06.2016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84674-ED39-4E6E-97EE-FEBEC947451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51676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84674-ED39-4E6E-97EE-FEBEC947451B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18752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84674-ED39-4E6E-97EE-FEBEC947451B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41380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84674-ED39-4E6E-97EE-FEBEC947451B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CE0-4DD8-4E1C-9943-C4C2A0FCC20E}" type="datetime1">
              <a:rPr lang="ru-RU" smtClean="0"/>
              <a:pPr/>
              <a:t>01.06.2016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290991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428A-73D3-4419-B483-E84ACFC665EF}" type="datetime1">
              <a:rPr lang="ru-RU" smtClean="0"/>
              <a:pPr/>
              <a:t>01.06.2016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764953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F8BED-9FC1-4509-8011-6BDAC3886EBD}" type="datetime1">
              <a:rPr lang="ru-RU" smtClean="0"/>
              <a:pPr/>
              <a:t>01.06.2016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856633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88B3-E1CD-4D8C-BB4B-0DB19BE2DD8A}" type="datetime1">
              <a:rPr lang="ru-RU" smtClean="0"/>
              <a:pPr/>
              <a:t>01.06.2016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428113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83DB0-DBAB-466C-A605-68AFAA430004}" type="datetime1">
              <a:rPr lang="ru-RU" smtClean="0"/>
              <a:pPr/>
              <a:t>01.06.2016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93657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F26AF-C25D-460A-90FF-1CBACAAD60FB}" type="datetime1">
              <a:rPr lang="ru-RU" smtClean="0"/>
              <a:pPr/>
              <a:t>01.06.2016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07067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BA93-A26F-4545-A999-7A19CC7946BC}" type="datetime1">
              <a:rPr lang="ru-RU" smtClean="0"/>
              <a:pPr/>
              <a:t>01.06.2016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390249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E38D-D7D8-4995-B197-7FA659CB6111}" type="datetime1">
              <a:rPr lang="ru-RU" smtClean="0"/>
              <a:pPr/>
              <a:t>01.06.2016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095636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9A121-53B2-4443-9B4A-1447F307F325}" type="datetime1">
              <a:rPr lang="ru-RU" smtClean="0"/>
              <a:pPr/>
              <a:t>01.06.2016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401540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1ED3-7854-4694-A3CA-B1A84232B2F4}" type="datetime1">
              <a:rPr lang="ru-RU" smtClean="0"/>
              <a:pPr/>
              <a:t>01.06.2016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04358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6216-B047-4CE6-AE63-65B34DF12F11}" type="datetime1">
              <a:rPr lang="ru-RU" smtClean="0"/>
              <a:pPr/>
              <a:t>01.06.2016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881013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5CC7B-B147-4AF9-ABCC-76403673E392}" type="datetime1">
              <a:rPr lang="ru-RU" smtClean="0"/>
              <a:pPr/>
              <a:t>01.06.2016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0708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d.rkn.gov.r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79634" y="2271071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1722" y="2206487"/>
            <a:ext cx="7414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Формирование ответственного отношения к персональным данным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42383" y="3647661"/>
            <a:ext cx="2832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Управление Роскомнадзора по Калужской области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66844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" y="0"/>
            <a:ext cx="9140307" cy="514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5496" y="397565"/>
            <a:ext cx="78717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Стратегия </a:t>
            </a:r>
            <a:r>
              <a:rPr lang="ru-RU" dirty="0" smtClean="0"/>
              <a:t>институционального развития и информационно-публичной деятельности в области защиты прав субъектов персональных данных на период до 2020 года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87625" y="1597550"/>
          <a:ext cx="8488017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9339"/>
                <a:gridCol w="2829339"/>
                <a:gridCol w="2829339"/>
              </a:tblGrid>
              <a:tr h="25245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Повышение правовой грамотности населения Российской Федерации</a:t>
                      </a:r>
                    </a:p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2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Показатель числа респондентов, подтвердивших знание своих прав и законных интересов как субъектов персональных данных в ходе соответствующих социологических исследований</a:t>
                      </a:r>
                    </a:p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Ежегодное увеличение на 0,2-0,5 (%)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Стимулирование добросовестного поведения и совершенствование механизмов регулирования области персональных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данных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Показатель общего числа нарушений в области персональных данных (%) </a:t>
                      </a:r>
                    </a:p>
                    <a:p>
                      <a:pPr algn="ctr"/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Снижение с 70 до 40 (%)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Пропаганда образа жизни, направленного на «бережное» отношение к личным данным среди несовершеннолетних</a:t>
                      </a:r>
                    </a:p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Доля несовершеннолетних, вовлеченных в мероприятия реализации Стратегии (%) </a:t>
                      </a:r>
                    </a:p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Увеличение с 0,1 до 1(%)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Стрелка вниз 7"/>
          <p:cNvSpPr/>
          <p:nvPr/>
        </p:nvSpPr>
        <p:spPr>
          <a:xfrm>
            <a:off x="1649896" y="1093305"/>
            <a:ext cx="318052" cy="5068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7398026" y="1076740"/>
            <a:ext cx="318052" cy="5068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426227" y="1232452"/>
            <a:ext cx="318052" cy="4108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608490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54310" y="3935406"/>
            <a:ext cx="25126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Управление Роскомнадзора по Калужской области</a:t>
            </a:r>
          </a:p>
        </p:txBody>
      </p:sp>
    </p:spTree>
    <p:extLst>
      <p:ext uri="{BB962C8B-B14F-4D97-AF65-F5344CB8AC3E}">
        <p14:creationId xmlns="" xmlns:p14="http://schemas.microsoft.com/office/powerpoint/2010/main" val="29702259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366"/>
            <a:ext cx="9140307" cy="524686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08113" y="283017"/>
            <a:ext cx="8517835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Формирование </a:t>
            </a:r>
            <a:r>
              <a:rPr lang="ru-RU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ответственного отношения к персональным данным </a:t>
            </a:r>
            <a:r>
              <a:rPr lang="ru-RU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  целенаправленный, вариативный процесс, результатом которого является: 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достижение </a:t>
            </a:r>
            <a:r>
              <a:rPr lang="ru-RU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сознательного принятия субъектами персональных данных решения о предоставлении (не предоставлении) своих персональных данных и понимания рисков, связанных с раскрытием своих персональных данных; 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ограничение </a:t>
            </a:r>
            <a:r>
              <a:rPr lang="ru-RU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объема обрабатываемых персональных данных и перечня действий с ними конкретными, заранее определенными и законными целями; 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минимизация </a:t>
            </a:r>
            <a:r>
              <a:rPr lang="ru-RU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 исключение (как конечная цель) рисков, связанных с нарушением конфиденциальности персональных данных.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140" y="318052"/>
            <a:ext cx="8488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СТРАТЕГИЯ 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институционального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развития и информационно-публичной деятельности в области защиты прав субъектов персональных данных на период до 2020 года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482547" y="1202634"/>
            <a:ext cx="427383" cy="8348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088173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2455" y="12253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12253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5739" y="397565"/>
            <a:ext cx="8090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Принципы обработки персональных данных – «фундамент» формирования ответственного отношения к персональным данным</a:t>
            </a:r>
            <a:endParaRPr lang="ru-RU" b="1" dirty="0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337931" y="1311964"/>
            <a:ext cx="1967947" cy="14511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обработка персональных данных на законной и справедливой основе</a:t>
            </a:r>
            <a:endParaRPr lang="ru-RU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3468758" y="1321904"/>
            <a:ext cx="2030895" cy="14146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недопустимость обработки персональных данных, несовместимой с целями сбора персональных данных</a:t>
            </a:r>
            <a:endParaRPr lang="ru-RU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308113" y="3094382"/>
            <a:ext cx="1961321" cy="14974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соответствие содержания и объема обрабатываемых персональных данных заявленным целям обработки</a:t>
            </a:r>
            <a:endParaRPr lang="ru-RU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 useBgFill="1">
        <p:nvSpPr>
          <p:cNvPr id="11" name="Скругленный прямоугольник 10"/>
          <p:cNvSpPr/>
          <p:nvPr/>
        </p:nvSpPr>
        <p:spPr>
          <a:xfrm>
            <a:off x="3419062" y="3101010"/>
            <a:ext cx="2017644" cy="14908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ограничение обработки персональных данных достижением конкретных, заранее определенных и законных целей</a:t>
            </a:r>
            <a:endParaRPr lang="ru-RU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 useBgFill="1">
        <p:nvSpPr>
          <p:cNvPr id="12" name="Скругленный прямоугольник 11"/>
          <p:cNvSpPr/>
          <p:nvPr/>
        </p:nvSpPr>
        <p:spPr>
          <a:xfrm>
            <a:off x="6669156" y="1321904"/>
            <a:ext cx="2107096" cy="13517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исключение обработки персональных данных, являющихся избыточными по отношению к заявленным целям  обработки </a:t>
            </a:r>
            <a:endParaRPr lang="ru-RU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669157" y="3140765"/>
            <a:ext cx="2126975" cy="14014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обработка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только тех персональных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данных, которые отвечают целям их обработки</a:t>
            </a:r>
            <a:endParaRPr lang="ru-RU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7336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2455" y="12253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2454" y="1550504"/>
            <a:ext cx="2500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7990" y="447261"/>
            <a:ext cx="8408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Опрос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для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оценки уровня владения знаниями для безопасной работы в сети «Интернет», использования иных средств коммуникации (общения)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6894" y="1401418"/>
            <a:ext cx="39458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вопросы, связанные с установлением уровня активности в сети Интернет и использования электронных средств коммуникации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909930" y="1351720"/>
            <a:ext cx="37868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вопросы, связанные с установлением субъективного отношения несовершеннолетних к раскрытию своих персональных данных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87017" y="2534480"/>
            <a:ext cx="394583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наличие страниц в социальных сетях;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cs typeface="Times New Roman" pitchFamily="18" charset="0"/>
              </a:rPr>
              <a:t>-  объем информацию о себе, размещаемой на  странице в сети Интернет;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- использование сервисов (возможностей) социальных сетей для обмена информацией личного характера;</a:t>
            </a:r>
            <a:endParaRPr lang="ru-RU" sz="1400" dirty="0" smtClean="0">
              <a:latin typeface="+mj-lt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- пользование иными средствами коммуникации (общения).</a:t>
            </a:r>
            <a:endParaRPr lang="ru-RU" sz="1400" dirty="0" smtClean="0">
              <a:latin typeface="+mj-lt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99992" y="2524539"/>
            <a:ext cx="36079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- понимание возможности использования сведений и фотографий, размещенных в сети Интернет иными лицами;</a:t>
            </a:r>
          </a:p>
          <a:p>
            <a:r>
              <a:rPr lang="ru-RU" sz="1400" dirty="0" smtClean="0"/>
              <a:t>- отношение к случаям обнаружения неправомерного использования персональных (личных) иными лицами и дальнейшие действия;</a:t>
            </a:r>
          </a:p>
          <a:p>
            <a:r>
              <a:rPr lang="ru-RU" sz="1400" dirty="0" smtClean="0"/>
              <a:t>- отношение к обязанности «защита персональных данных»</a:t>
            </a:r>
            <a:endParaRPr lang="ru-RU" sz="1400" dirty="0"/>
          </a:p>
        </p:txBody>
      </p:sp>
      <p:sp>
        <p:nvSpPr>
          <p:cNvPr id="26" name="Стрелка вниз 25"/>
          <p:cNvSpPr/>
          <p:nvPr/>
        </p:nvSpPr>
        <p:spPr>
          <a:xfrm>
            <a:off x="1997766" y="1063488"/>
            <a:ext cx="23854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6354418" y="1017105"/>
            <a:ext cx="23854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1981201" y="2100470"/>
            <a:ext cx="23854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6394175" y="2239618"/>
            <a:ext cx="215347" cy="3743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7336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2455" y="12253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12253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4948" y="447261"/>
            <a:ext cx="79214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C00000"/>
                </a:solidFill>
              </a:rPr>
              <a:t>ВНИМАНИЕ! ДЕТИ! или ДЕТИ! ВНИМАНИЕ! </a:t>
            </a:r>
            <a:endParaRPr lang="ru-RU" sz="2600" b="1" dirty="0">
              <a:solidFill>
                <a:srgbClr val="C00000"/>
              </a:solidFill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387625" y="1152938"/>
          <a:ext cx="8438323" cy="3289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007336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2455" y="12253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12253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59665" y="2034206"/>
            <a:ext cx="760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38131" y="42972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Защита моих персональных (личных) данных – это…</a:t>
            </a:r>
            <a:endParaRPr lang="ru-RU" b="1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496957" y="1381540"/>
          <a:ext cx="8279294" cy="323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/>
                <a:gridCol w="1421294"/>
              </a:tblGrid>
              <a:tr h="680550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Моя обязанность (я не должен сообщать свои персональные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данные без наличия такой необходимости и неизвестным лицам)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63 %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0550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Это в равной степени моя обязанность и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обязанность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государства      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(уполномоченных органов)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22%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80550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Обязанность других лиц (никто не вправе использовать мои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персональные (личные) данные без моего согласия)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12%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58750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Обязанность государства и уполномоченных органов (я могу 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поступать со своими персональными данными как угодно,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государство обязано обеспечивать их защиту в любом случае)</a:t>
                      </a: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3%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07336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" y="0"/>
            <a:ext cx="9140307" cy="5143500"/>
          </a:xfrm>
          <a:prstGeom prst="rect">
            <a:avLst/>
          </a:prstGeom>
        </p:spPr>
      </p:pic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288234" y="-856442"/>
            <a:ext cx="8666923" cy="7048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Соблюдение простых правил позволить снизить риски: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ознакомление с правилами пользования (пользовательскими соглашениями), а также политикой администратора ресурса в отношении обработки персональных данных и обеспечения их сохранности;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использование настроек приватности профилей в социальных сетях («только для друзей») и взвешенного подхода к объему размещаемой в сети Интернет личной информации;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исключение указания при регистрации на различных Интернет - сервисах избыточных, не являющихся обязательными сведений, носящих персональный характер  (принцип «не больше, чем достаточно»).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7809" y="248478"/>
            <a:ext cx="8438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«</a:t>
            </a:r>
            <a:r>
              <a:rPr lang="ru-RU" b="1" dirty="0" smtClean="0"/>
              <a:t>Самый </a:t>
            </a:r>
            <a:r>
              <a:rPr lang="ru-RU" b="1" dirty="0" smtClean="0"/>
              <a:t>простой пример убедительнее самой красноречивой </a:t>
            </a:r>
            <a:r>
              <a:rPr lang="ru-RU" b="1" dirty="0" smtClean="0"/>
              <a:t>проповеди</a:t>
            </a:r>
            <a:r>
              <a:rPr lang="ru-RU" dirty="0" smtClean="0"/>
              <a:t>»</a:t>
            </a:r>
          </a:p>
          <a:p>
            <a:pPr algn="just"/>
            <a:r>
              <a:rPr lang="ru-RU" dirty="0" smtClean="0"/>
              <a:t> </a:t>
            </a:r>
            <a:r>
              <a:rPr lang="ru-RU" dirty="0" smtClean="0"/>
              <a:t>                                                                                                                                        (Сенека)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57809" y="1053548"/>
            <a:ext cx="8587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ВЗРОСЛЫЕ, БУДЬТЕ ПРИМЕРОМ!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54620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" y="0"/>
            <a:ext cx="9140307" cy="514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7809" y="268357"/>
            <a:ext cx="8577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СКИДКИ И БОНУСЫ В ОБМЕН НА ПЕРСОНАЛЬНЫЕ ДАННЫЕ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67748" y="1401418"/>
            <a:ext cx="837868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- внимательно </a:t>
            </a:r>
            <a:r>
              <a:rPr lang="ru-RU" sz="1600" dirty="0" smtClean="0"/>
              <a:t>знакомиться с текстом анкеты (согласия на обработку персональных данных) </a:t>
            </a:r>
            <a:r>
              <a:rPr lang="ru-RU" sz="1600" dirty="0" smtClean="0"/>
              <a:t>с </a:t>
            </a:r>
            <a:r>
              <a:rPr lang="ru-RU" sz="1600" dirty="0" smtClean="0"/>
              <a:t>целью понимания </a:t>
            </a:r>
            <a:r>
              <a:rPr lang="ru-RU" sz="1600" dirty="0" smtClean="0"/>
              <a:t>перечня </a:t>
            </a:r>
            <a:r>
              <a:rPr lang="ru-RU" sz="1600" dirty="0" smtClean="0"/>
              <a:t>действий </a:t>
            </a:r>
            <a:r>
              <a:rPr lang="ru-RU" sz="1600" dirty="0" smtClean="0"/>
              <a:t>с персональными данными согласие </a:t>
            </a:r>
            <a:r>
              <a:rPr lang="ru-RU" sz="1600" dirty="0" smtClean="0"/>
              <a:t>на совершение которых дается, целей их предоставления и срока действия согласия; </a:t>
            </a:r>
            <a:endParaRPr lang="ru-RU" sz="1600" dirty="0" smtClean="0"/>
          </a:p>
          <a:p>
            <a:pPr algn="just"/>
            <a:endParaRPr lang="ru-RU" sz="1600" dirty="0" smtClean="0"/>
          </a:p>
          <a:p>
            <a:pPr algn="just"/>
            <a:r>
              <a:rPr lang="ru-RU" sz="1600" dirty="0" smtClean="0"/>
              <a:t>- уточнить </a:t>
            </a:r>
            <a:r>
              <a:rPr lang="ru-RU" sz="1600" dirty="0" smtClean="0"/>
              <a:t>у представителя организатора включена ли организация, реализующая товар, предлагающая услугу в реестр операторов персональных данных, ведение которого осуществляется </a:t>
            </a:r>
            <a:r>
              <a:rPr lang="ru-RU" sz="1600" dirty="0" err="1" smtClean="0"/>
              <a:t>Роскомнадзором</a:t>
            </a:r>
            <a:r>
              <a:rPr lang="ru-RU" sz="1600" dirty="0" smtClean="0"/>
              <a:t> (сведения из реестра доступны на Портале персональных данных по адресу: </a:t>
            </a:r>
            <a:r>
              <a:rPr lang="ru-RU" sz="1600" dirty="0" smtClean="0">
                <a:hlinkClick r:id="rId3"/>
              </a:rPr>
              <a:t>http://pd.rkn.gov.ru/</a:t>
            </a:r>
            <a:r>
              <a:rPr lang="ru-RU" sz="1600" dirty="0" smtClean="0"/>
              <a:t> в сети Интернет), а также каким образом можно ознакомиться с  документом, определяющем политику в отношении обработки персональных данных</a:t>
            </a:r>
            <a:r>
              <a:rPr lang="ru-RU" sz="1600" dirty="0" smtClean="0"/>
              <a:t>;</a:t>
            </a:r>
          </a:p>
          <a:p>
            <a:pPr algn="just"/>
            <a:endParaRPr lang="ru-RU" sz="1600" dirty="0" smtClean="0"/>
          </a:p>
          <a:p>
            <a:pPr algn="just"/>
            <a:r>
              <a:rPr lang="ru-RU" sz="1600" dirty="0" smtClean="0"/>
              <a:t>- взвешенно подходить к вопросу предоставления своих данных (только обязательные сведения).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77687" y="755374"/>
            <a:ext cx="8488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Принимая решение об участии в программах лояльности клиентов, рекомендуется: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54620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0307" cy="5143500"/>
          </a:xfrm>
          <a:prstGeom prst="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7810" y="2593801"/>
            <a:ext cx="843832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308113" y="539750"/>
          <a:ext cx="851783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41608490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1524</TotalTime>
  <Words>892</Words>
  <Application>Microsoft Office PowerPoint</Application>
  <PresentationFormat>Экран (16:9)</PresentationFormat>
  <Paragraphs>125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Назарова Е.М</dc:creator>
  <cp:lastModifiedBy>KL03</cp:lastModifiedBy>
  <cp:revision>164</cp:revision>
  <dcterms:created xsi:type="dcterms:W3CDTF">2015-01-29T07:54:40Z</dcterms:created>
  <dcterms:modified xsi:type="dcterms:W3CDTF">2016-06-01T03:32:02Z</dcterms:modified>
</cp:coreProperties>
</file>